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x="7560000" cy="10692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60000" cy="10692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60000" cy="10692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60000" cy="10692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60000" cy="10692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60000" cy="10692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60000" cy="10692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60000" cy="10692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60000" cy="10692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60000" cy="10692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60000" cy="10692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60000" cy="10692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60000" cy="10692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60000" cy="10692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60000" cy="10692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60000" cy="10692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60000" cy="10692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60000" cy="10692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60000" cy="10692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60000" cy="10692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60000" cy="10692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