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EAD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G-20260810-WA000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347" y="0"/>
            <a:ext cx="10287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EAD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G-20260810-WA000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4097" y="0"/>
            <a:ext cx="51435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EAD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G-20260810-WA0008_edite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6847" y="0"/>
            <a:ext cx="6858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EAD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G-20260810-WA000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7096" y="0"/>
            <a:ext cx="621750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EAD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G-20260810-WA000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6847" y="0"/>
            <a:ext cx="6858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EAD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G-20260810-WA000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6847" y="0"/>
            <a:ext cx="6858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